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6A9448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6A9448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6A944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6A9448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6A9448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6A9448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6A9448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6A944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14438B-361F-4C7C-9103-A8EDACA5572F}"/>
</file>

<file path=customXml/itemProps2.xml><?xml version="1.0" encoding="utf-8"?>
<ds:datastoreItem xmlns:ds="http://schemas.openxmlformats.org/officeDocument/2006/customXml" ds:itemID="{162AA035-3741-4052-87B6-3711426E437C}"/>
</file>

<file path=customXml/itemProps3.xml><?xml version="1.0" encoding="utf-8"?>
<ds:datastoreItem xmlns:ds="http://schemas.openxmlformats.org/officeDocument/2006/customXml" ds:itemID="{A2D5FCBF-2CA7-401C-9E4B-8672DAA9CB64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