
<file path=[Content_Types].xml><?xml version="1.0" encoding="utf-8"?>
<Types xmlns="http://schemas.openxmlformats.org/package/2006/content-types">
  <Default Extension="png" ContentType="image/png"/>
  <Default Extension="bmp" ContentType="image/bmp"/>
  <Default Extension="pdf" ContentType="application/pdf"/>
  <Default Extension="rels" ContentType="application/vnd.openxmlformats-package.relationships+xml"/>
  <Default Extension="jpeg" ContentType="image/jpg"/>
  <Default Extension="mov" ContentType="application/movie"/>
  <Default Extension="xml" ContentType="application/xml"/>
  <Default Extension="gif" ContentType="image/gif"/>
  <Default Extension="tif" ContentType="image/tif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media/image1.jpeg" ContentType="image/jpeg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ustomXml" Target="../customXml/item2.xml"/><Relationship Id="rId3" Type="http://schemas.openxmlformats.org/officeDocument/2006/relationships/commentAuthors" Target="commentAuthors.xml"/><Relationship Id="rId21" Type="http://schemas.openxmlformats.org/officeDocument/2006/relationships/slide" Target="slides/slide14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ustomXml" Target="../customXml/item1.xml"/><Relationship Id="rId2" Type="http://schemas.openxmlformats.org/officeDocument/2006/relationships/viewProps" Target="viewProps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ustomXml" Target="../customXml/item3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7" name="Shape 18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- Left">
    <p:bg>
      <p:bgPr>
        <a:solidFill>
          <a:srgbClr val="F5802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3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1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Imag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1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 Image -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Image"/>
          <p:cNvSpPr/>
          <p:nvPr>
            <p:ph type="pic" idx="13"/>
          </p:nvPr>
        </p:nvSpPr>
        <p:spPr>
          <a:xfrm>
            <a:off x="0" y="0"/>
            <a:ext cx="13004800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agline">
    <p:bg>
      <p:bgPr>
        <a:solidFill>
          <a:srgbClr val="F5802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8" name="graphic_CKI_WorldsLargest_PMSBlack.png" descr="graphic_CKI_WorldsLargest_PMS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9062" y="1562924"/>
            <a:ext cx="9066676" cy="662775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Seal">
    <p:bg>
      <p:bgPr>
        <a:solidFill>
          <a:srgbClr val="F5802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47" name="CKI SEAL REV.png" descr="CKI SEAL REV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600000">
            <a:off x="8138148" y="4984506"/>
            <a:ext cx="5776637" cy="573754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49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0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White - Str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Stripe">
    <p:bg>
      <p:bgPr>
        <a:solidFill>
          <a:srgbClr val="F5802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hit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lour - Blank">
    <p:bg>
      <p:bgPr>
        <a:solidFill>
          <a:srgbClr val="F5802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bg>
      <p:bgPr>
        <a:solidFill>
          <a:srgbClr val="F5802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"/>
          <p:cNvSpPr txBox="1"/>
          <p:nvPr>
            <p:ph type="body" sz="quarter" idx="13"/>
          </p:nvPr>
        </p:nvSpPr>
        <p:spPr>
          <a:xfrm>
            <a:off x="551715" y="3752850"/>
            <a:ext cx="11393370" cy="1587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180" sz="9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25" name="TEXT"/>
          <p:cNvSpPr txBox="1"/>
          <p:nvPr>
            <p:ph type="body" sz="quarter" idx="14"/>
          </p:nvPr>
        </p:nvSpPr>
        <p:spPr>
          <a:xfrm>
            <a:off x="551715" y="5200650"/>
            <a:ext cx="11393370" cy="109251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6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" name="TEXT"/>
          <p:cNvSpPr txBox="1"/>
          <p:nvPr>
            <p:ph type="body" sz="quarter" idx="15"/>
          </p:nvPr>
        </p:nvSpPr>
        <p:spPr>
          <a:xfrm>
            <a:off x="551715" y="2622234"/>
            <a:ext cx="11393370" cy="109251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b="1"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5802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8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58025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39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- Colour">
    <p:bg>
      <p:bgPr>
        <a:solidFill>
          <a:srgbClr val="F5802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9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50" name="Text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5802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60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58025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61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 Points - Colour">
    <p:bg>
      <p:bgPr>
        <a:solidFill>
          <a:srgbClr val="F5802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71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72" name="Text…"/>
          <p:cNvSpPr txBox="1"/>
          <p:nvPr>
            <p:ph type="body" idx="14"/>
          </p:nvPr>
        </p:nvSpPr>
        <p:spPr>
          <a:xfrm>
            <a:off x="551715" y="1948730"/>
            <a:ext cx="11393370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FFFFFF"/>
              </a:buClr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"/>
          <p:cNvSpPr/>
          <p:nvPr/>
        </p:nvSpPr>
        <p:spPr>
          <a:xfrm>
            <a:off x="0" y="0"/>
            <a:ext cx="4802983" cy="9753601"/>
          </a:xfrm>
          <a:prstGeom prst="rect">
            <a:avLst/>
          </a:prstGeom>
          <a:solidFill>
            <a:srgbClr val="F5802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81" name="TITLE"/>
          <p:cNvSpPr txBox="1"/>
          <p:nvPr>
            <p:ph type="body" sz="quarter" idx="13"/>
          </p:nvPr>
        </p:nvSpPr>
        <p:spPr>
          <a:xfrm>
            <a:off x="5294046" y="226996"/>
            <a:ext cx="6651039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58025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2" name="Text"/>
          <p:cNvSpPr txBox="1"/>
          <p:nvPr>
            <p:ph type="body" sz="half" idx="14"/>
          </p:nvPr>
        </p:nvSpPr>
        <p:spPr>
          <a:xfrm>
            <a:off x="5294046" y="1948730"/>
            <a:ext cx="6651039" cy="585614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3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84" name="logo_CKI_wordmark_ white_oneline_PNG.png" descr="logo_CKI_wordmark_ white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"/>
          <p:cNvSpPr txBox="1"/>
          <p:nvPr>
            <p:ph type="body" sz="quarter" idx="15"/>
          </p:nvPr>
        </p:nvSpPr>
        <p:spPr>
          <a:xfrm>
            <a:off x="551715" y="226996"/>
            <a:ext cx="3835761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86" name="Text"/>
          <p:cNvSpPr txBox="1"/>
          <p:nvPr>
            <p:ph type="body" sz="quarter" idx="16"/>
          </p:nvPr>
        </p:nvSpPr>
        <p:spPr>
          <a:xfrm>
            <a:off x="551715" y="1814496"/>
            <a:ext cx="3835761" cy="585614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solidFill>
                  <a:srgbClr val="FFFFFF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5802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6" name="TITLE"/>
          <p:cNvSpPr txBox="1"/>
          <p:nvPr>
            <p:ph type="body" sz="quarter" idx="13"/>
          </p:nvPr>
        </p:nvSpPr>
        <p:spPr>
          <a:xfrm>
            <a:off x="551715" y="226996"/>
            <a:ext cx="11393370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58025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97" name="Text"/>
          <p:cNvSpPr txBox="1"/>
          <p:nvPr>
            <p:ph type="body" sz="quarter" idx="14"/>
          </p:nvPr>
        </p:nvSpPr>
        <p:spPr>
          <a:xfrm>
            <a:off x="551715" y="5831590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98" name="Image"/>
          <p:cNvSpPr/>
          <p:nvPr>
            <p:ph type="pic" sz="quarter" idx="15"/>
          </p:nvPr>
        </p:nvSpPr>
        <p:spPr>
          <a:xfrm>
            <a:off x="551715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Image"/>
          <p:cNvSpPr/>
          <p:nvPr>
            <p:ph type="pic" sz="quarter" idx="16"/>
          </p:nvPr>
        </p:nvSpPr>
        <p:spPr>
          <a:xfrm>
            <a:off x="6423363" y="1948730"/>
            <a:ext cx="5521739" cy="365577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Text"/>
          <p:cNvSpPr txBox="1"/>
          <p:nvPr>
            <p:ph type="body" sz="quarter" idx="17"/>
          </p:nvPr>
        </p:nvSpPr>
        <p:spPr>
          <a:xfrm>
            <a:off x="6423362" y="5831591"/>
            <a:ext cx="5521723" cy="197328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logo_CKI_ wordmark_BW_oneline_PNG.png" descr="logo_CKI_ wordmark_BW_oneline_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715" y="8612518"/>
            <a:ext cx="3016251" cy="76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5802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0" name="TITLE"/>
          <p:cNvSpPr txBox="1"/>
          <p:nvPr>
            <p:ph type="body" sz="quarter" idx="13"/>
          </p:nvPr>
        </p:nvSpPr>
        <p:spPr>
          <a:xfrm>
            <a:off x="551715" y="226996"/>
            <a:ext cx="6957352" cy="1587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b="1" spc="119" sz="6000">
                <a:solidFill>
                  <a:srgbClr val="F58025"/>
                </a:solidFill>
                <a:latin typeface="Myriad Pro"/>
                <a:ea typeface="Myriad Pro"/>
                <a:cs typeface="Myriad Pro"/>
                <a:sym typeface="Myriad Pro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11" name="Text…"/>
          <p:cNvSpPr txBox="1"/>
          <p:nvPr>
            <p:ph type="body" sz="half" idx="14"/>
          </p:nvPr>
        </p:nvSpPr>
        <p:spPr>
          <a:xfrm>
            <a:off x="551715" y="1948730"/>
            <a:ext cx="6957352" cy="5856140"/>
          </a:xfrm>
          <a:prstGeom prst="rect">
            <a:avLst/>
          </a:prstGeom>
        </p:spPr>
        <p:txBody>
          <a:bodyPr anchor="t"/>
          <a:lstStyle>
            <a:lvl1pPr marL="508000" indent="-508000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1pPr>
            <a:lvl2pPr marL="1000125" indent="-555625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2pPr>
            <a:lvl3pPr marL="1444625" indent="-555625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3pPr>
            <a:lvl4pPr marL="1889125" indent="-555625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4pPr>
            <a:lvl5pPr marL="2333625" indent="-555625">
              <a:spcBef>
                <a:spcPts val="0"/>
              </a:spcBef>
              <a:buClr>
                <a:srgbClr val="F58025"/>
              </a:buClr>
              <a:defRPr spc="79" sz="4000">
                <a:latin typeface="Myriad Pro"/>
                <a:ea typeface="Myriad Pro"/>
                <a:cs typeface="Myriad Pro"/>
                <a:sym typeface="Myriad Pro"/>
              </a:defRPr>
            </a:lvl5pPr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sp>
        <p:nvSpPr>
          <p:cNvPr id="112" name="Image"/>
          <p:cNvSpPr/>
          <p:nvPr>
            <p:ph type="pic" sz="half" idx="15"/>
          </p:nvPr>
        </p:nvSpPr>
        <p:spPr>
          <a:xfrm>
            <a:off x="7933781" y="0"/>
            <a:ext cx="5071019" cy="9753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5802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1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5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661" t="238" r="5661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28" name="Rectangle"/>
          <p:cNvSpPr/>
          <p:nvPr/>
        </p:nvSpPr>
        <p:spPr>
          <a:xfrm>
            <a:off x="0" y="0"/>
            <a:ext cx="127001" cy="9753600"/>
          </a:xfrm>
          <a:prstGeom prst="rect">
            <a:avLst/>
          </a:prstGeom>
          <a:solidFill>
            <a:srgbClr val="F5802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32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33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4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195" name="TEXT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198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1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4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07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0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sp>
        <p:nvSpPr>
          <p:cNvPr id="211" name="TITLE"/>
          <p:cNvSpPr txBox="1"/>
          <p:nvPr>
            <p:ph type="body" idx="1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2" name="Text"/>
          <p:cNvSpPr txBox="1"/>
          <p:nvPr>
            <p:ph type="body" idx="1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15" name="Text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  <p:pic>
        <p:nvPicPr>
          <p:cNvPr id="216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17" name="Image" descr="Image"/>
          <p:cNvPicPr>
            <a:picLocks noChangeAspect="1"/>
          </p:cNvPicPr>
          <p:nvPr>
            <p:ph type="pic" idx="16"/>
          </p:nvPr>
        </p:nvPicPr>
        <p:blipFill>
          <a:blip r:embed="rId2">
            <a:extLst/>
          </a:blip>
          <a:srcRect l="4077" t="4393" r="4077" b="439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18" name="Text"/>
          <p:cNvSpPr txBox="1"/>
          <p:nvPr>
            <p:ph type="body" idx="17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</a:t>
            </a:r>
          </a:p>
        </p:txBody>
      </p:sp>
      <p:sp>
        <p:nvSpPr>
          <p:cNvPr id="221" name="Text…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>
            <a:lvl2pPr marL="952500" indent="-508000"/>
            <a:lvl3pPr marL="1397000" indent="-508000"/>
            <a:lvl4pPr marL="1841500" indent="-508000"/>
            <a:lvl5pPr marL="2286000" indent="-508000"/>
          </a:lstStyle>
          <a:p>
            <a:pPr/>
            <a:r>
              <a:t>Text</a:t>
            </a:r>
          </a:p>
          <a:p>
            <a:pPr lvl="1"/>
            <a:r>
              <a:t>Text</a:t>
            </a:r>
          </a:p>
          <a:p>
            <a:pPr lvl="2"/>
            <a:r>
              <a:t>Text</a:t>
            </a:r>
          </a:p>
          <a:p>
            <a:pPr lvl="3"/>
            <a:r>
              <a:t>Text</a:t>
            </a:r>
          </a:p>
          <a:p>
            <a:pPr lvl="4"/>
            <a:r>
              <a:t>Text</a:t>
            </a:r>
          </a:p>
        </p:txBody>
      </p:sp>
      <p:pic>
        <p:nvPicPr>
          <p:cNvPr id="222" name="Image" descr="Image"/>
          <p:cNvPicPr>
            <a:picLocks noChangeAspect="1"/>
          </p:cNvPicPr>
          <p:nvPr>
            <p:ph type="pic" idx="15"/>
          </p:nvPr>
        </p:nvPicPr>
        <p:blipFill>
          <a:blip r:embed="rId2">
            <a:extLst/>
          </a:blip>
          <a:srcRect l="47955" t="0" r="17466" b="238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85384451FF942B2EC312DC6840CA8" ma:contentTypeVersion="7" ma:contentTypeDescription="Create a new document." ma:contentTypeScope="" ma:versionID="13057d5daec4a641b4b52b03b60c3a0d">
  <xsd:schema xmlns:xsd="http://www.w3.org/2001/XMLSchema" xmlns:xs="http://www.w3.org/2001/XMLSchema" xmlns:p="http://schemas.microsoft.com/office/2006/metadata/properties" xmlns:ns2="e9f0b90f-65a9-44f5-aec7-bed71eefe368" xmlns:ns3="09ff7483-48e9-4a03-a1eb-3d9b24429378" targetNamespace="http://schemas.microsoft.com/office/2006/metadata/properties" ma:root="true" ma:fieldsID="0ed573a94ea513927191f05b5a69f1cc" ns2:_="" ns3:_="">
    <xsd:import namespace="e9f0b90f-65a9-44f5-aec7-bed71eefe368"/>
    <xsd:import namespace="09ff7483-48e9-4a03-a1eb-3d9b244293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0b90f-65a9-44f5-aec7-bed71eefe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ff7483-48e9-4a03-a1eb-3d9b2442937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92B88E-56DF-4DBC-839D-89D59E3D7D92}"/>
</file>

<file path=customXml/itemProps2.xml><?xml version="1.0" encoding="utf-8"?>
<ds:datastoreItem xmlns:ds="http://schemas.openxmlformats.org/officeDocument/2006/customXml" ds:itemID="{C52C335C-C70A-4EED-98A2-B904228C7E83}"/>
</file>

<file path=customXml/itemProps3.xml><?xml version="1.0" encoding="utf-8"?>
<ds:datastoreItem xmlns:ds="http://schemas.openxmlformats.org/officeDocument/2006/customXml" ds:itemID="{3F4DFBEC-9186-481F-B569-CD4C614D5833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0x01010012285384451FF942B2EC312DC6840CA8</vt:lpwstr>
  </property>
</Properties>
</file>