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434" y="-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Harris" userId="983c2d09-6284-46ba-80a2-1d6065fd364a" providerId="ADAL" clId="{29D932AA-B6EE-4A2C-9252-DFF9E7FBFA98}"/>
    <pc:docChg chg="custSel modSld">
      <pc:chgData name="Jeff Harris" userId="983c2d09-6284-46ba-80a2-1d6065fd364a" providerId="ADAL" clId="{29D932AA-B6EE-4A2C-9252-DFF9E7FBFA98}" dt="2019-08-02T18:43:58.481" v="5" actId="478"/>
      <pc:docMkLst>
        <pc:docMk/>
      </pc:docMkLst>
      <pc:sldChg chg="addSp delSp modSp">
        <pc:chgData name="Jeff Harris" userId="983c2d09-6284-46ba-80a2-1d6065fd364a" providerId="ADAL" clId="{29D932AA-B6EE-4A2C-9252-DFF9E7FBFA98}" dt="2019-08-02T18:43:58.481" v="5" actId="478"/>
        <pc:sldMkLst>
          <pc:docMk/>
          <pc:sldMk cId="0" sldId="268"/>
        </pc:sldMkLst>
        <pc:spChg chg="add del mod">
          <ac:chgData name="Jeff Harris" userId="983c2d09-6284-46ba-80a2-1d6065fd364a" providerId="ADAL" clId="{29D932AA-B6EE-4A2C-9252-DFF9E7FBFA98}" dt="2019-08-02T18:43:50.030" v="2" actId="478"/>
          <ac:spMkLst>
            <pc:docMk/>
            <pc:sldMk cId="0" sldId="268"/>
            <ac:spMk id="3" creationId="{DB453DCA-1105-4E00-B704-A938E4D4F3EE}"/>
          </ac:spMkLst>
        </pc:spChg>
        <pc:spChg chg="add del mod">
          <ac:chgData name="Jeff Harris" userId="983c2d09-6284-46ba-80a2-1d6065fd364a" providerId="ADAL" clId="{29D932AA-B6EE-4A2C-9252-DFF9E7FBFA98}" dt="2019-08-02T18:43:52.642" v="3" actId="478"/>
          <ac:spMkLst>
            <pc:docMk/>
            <pc:sldMk cId="0" sldId="268"/>
            <ac:spMk id="5" creationId="{43C2B6A8-7BC7-4FE1-B986-FA9B8F8C8B6F}"/>
          </ac:spMkLst>
        </pc:spChg>
        <pc:spChg chg="add del mod">
          <ac:chgData name="Jeff Harris" userId="983c2d09-6284-46ba-80a2-1d6065fd364a" providerId="ADAL" clId="{29D932AA-B6EE-4A2C-9252-DFF9E7FBFA98}" dt="2019-08-02T18:43:58.481" v="5" actId="478"/>
          <ac:spMkLst>
            <pc:docMk/>
            <pc:sldMk cId="0" sldId="268"/>
            <ac:spMk id="7" creationId="{BBA0DB36-C20D-48D6-849D-97DBE56A8816}"/>
          </ac:spMkLst>
        </pc:spChg>
        <pc:spChg chg="del">
          <ac:chgData name="Jeff Harris" userId="983c2d09-6284-46ba-80a2-1d6065fd364a" providerId="ADAL" clId="{29D932AA-B6EE-4A2C-9252-DFF9E7FBFA98}" dt="2019-08-02T18:43:44.217" v="0" actId="478"/>
          <ac:spMkLst>
            <pc:docMk/>
            <pc:sldMk cId="0" sldId="268"/>
            <ac:spMk id="231" creationId="{00000000-0000-0000-0000-000000000000}"/>
          </ac:spMkLst>
        </pc:spChg>
        <pc:spChg chg="del">
          <ac:chgData name="Jeff Harris" userId="983c2d09-6284-46ba-80a2-1d6065fd364a" providerId="ADAL" clId="{29D932AA-B6EE-4A2C-9252-DFF9E7FBFA98}" dt="2019-08-02T18:43:56.262" v="4" actId="478"/>
          <ac:spMkLst>
            <pc:docMk/>
            <pc:sldMk cId="0" sldId="268"/>
            <ac:spMk id="232" creationId="{00000000-0000-0000-0000-000000000000}"/>
          </ac:spMkLst>
        </pc:spChg>
        <pc:spChg chg="del">
          <ac:chgData name="Jeff Harris" userId="983c2d09-6284-46ba-80a2-1d6065fd364a" providerId="ADAL" clId="{29D932AA-B6EE-4A2C-9252-DFF9E7FBFA98}" dt="2019-08-02T18:43:45.974" v="1" actId="478"/>
          <ac:spMkLst>
            <pc:docMk/>
            <pc:sldMk cId="0" sldId="268"/>
            <ac:spMk id="23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- Left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9000" b="1" spc="18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13" name="TEXT"/>
          <p:cNvSpPr txBox="1">
            <a:spLocks noGrp="1"/>
          </p:cNvSpPr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" name="TEXT"/>
          <p:cNvSpPr txBox="1">
            <a:spLocks noGrp="1"/>
          </p:cNvSpPr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agline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Seal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9000" b="1" spc="18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149" name="TEXT"/>
          <p:cNvSpPr txBox="1">
            <a:spLocks noGrp="1"/>
          </p:cNvSpPr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150" name="TEXT"/>
          <p:cNvSpPr txBox="1">
            <a:spLocks noGrp="1"/>
          </p:cNvSpPr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lour - Stripe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lour - Blank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9000" b="1" spc="18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25" name="TEXT"/>
          <p:cNvSpPr txBox="1">
            <a:spLocks noGrp="1"/>
          </p:cNvSpPr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" name="TEXT"/>
          <p:cNvSpPr txBox="1">
            <a:spLocks noGrp="1"/>
          </p:cNvSpPr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4000" b="1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231F20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39" name="Text"/>
          <p:cNvSpPr txBox="1">
            <a:spLocks noGrp="1"/>
          </p:cNvSpPr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- Colour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50" name="Text"/>
          <p:cNvSpPr txBox="1">
            <a:spLocks noGrp="1"/>
          </p:cNvSpPr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0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231F20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61" name="Text…"/>
          <p:cNvSpPr txBox="1">
            <a:spLocks noGrp="1"/>
          </p:cNvSpPr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Points - Colour"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72" name="Text…"/>
          <p:cNvSpPr txBox="1">
            <a:spLocks noGrp="1"/>
          </p:cNvSpPr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" name="TITLE"/>
          <p:cNvSpPr txBox="1">
            <a:spLocks noGrp="1"/>
          </p:cNvSpPr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231F20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82" name="Text"/>
          <p:cNvSpPr txBox="1">
            <a:spLocks noGrp="1"/>
          </p:cNvSpPr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>
            <a:spLocks noGrp="1"/>
          </p:cNvSpPr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86" name="Text"/>
          <p:cNvSpPr txBox="1">
            <a:spLocks noGrp="1"/>
          </p:cNvSpPr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231F20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97" name="Text"/>
          <p:cNvSpPr txBox="1">
            <a:spLocks noGrp="1"/>
          </p:cNvSpPr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98" name="Image"/>
          <p:cNvSpPr>
            <a:spLocks noGrp="1"/>
          </p:cNvSpPr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9" name="Image"/>
          <p:cNvSpPr>
            <a:spLocks noGrp="1"/>
          </p:cNvSpPr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0" name="Text"/>
          <p:cNvSpPr txBox="1">
            <a:spLocks noGrp="1"/>
          </p:cNvSpPr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Text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" name="TITLE"/>
          <p:cNvSpPr txBox="1">
            <a:spLocks noGrp="1"/>
          </p:cNvSpPr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000" b="1" spc="119">
                <a:solidFill>
                  <a:srgbClr val="231F20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r>
              <a:t>TITLE</a:t>
            </a:r>
          </a:p>
        </p:txBody>
      </p:sp>
      <p:sp>
        <p:nvSpPr>
          <p:cNvPr id="111" name="Text…"/>
          <p:cNvSpPr txBox="1">
            <a:spLocks noGrp="1"/>
          </p:cNvSpPr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231F20"/>
              </a:buClr>
              <a:defRPr sz="4000" spc="79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>
            <a:spLocks noGrp="1"/>
          </p:cNvSpPr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190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  <p:sp>
        <p:nvSpPr>
          <p:cNvPr id="191" name="TEXT"/>
          <p:cNvSpPr txBox="1">
            <a:spLocks noGrp="1"/>
          </p:cNvSpPr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661" t="238" r="566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661" t="238" r="566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231F2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194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  <p:sp>
        <p:nvSpPr>
          <p:cNvPr id="195" name="TEXT"/>
          <p:cNvSpPr txBox="1">
            <a:spLocks noGrp="1"/>
          </p:cNvSpPr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198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01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04" name="Text…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07" name="Text…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10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  <p:sp>
        <p:nvSpPr>
          <p:cNvPr id="211" name="TITLE"/>
          <p:cNvSpPr txBox="1">
            <a:spLocks noGrp="1"/>
          </p:cNvSpPr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12" name="Text"/>
          <p:cNvSpPr txBox="1">
            <a:spLocks noGrp="1"/>
          </p:cNvSpPr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15" name="Text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  <p:pic>
        <p:nvPicPr>
          <p:cNvPr id="216" name="Image" descr="Image"/>
          <p:cNvPicPr>
            <a:picLocks noGrp="1" noChangeAspect="1"/>
          </p:cNvPicPr>
          <p:nvPr>
            <p:ph type="pic" idx="15"/>
          </p:nvPr>
        </p:nvPicPr>
        <p:blipFill>
          <a:blip r:embed="rId2"/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Grp="1" noChangeAspect="1"/>
          </p:cNvPicPr>
          <p:nvPr>
            <p:ph type="pic" idx="16"/>
          </p:nvPr>
        </p:nvPicPr>
        <p:blipFill>
          <a:blip r:embed="rId2"/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>
            <a:spLocks noGrp="1"/>
          </p:cNvSpPr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</a:t>
            </a:r>
          </a:p>
        </p:txBody>
      </p:sp>
      <p:sp>
        <p:nvSpPr>
          <p:cNvPr id="221" name="Text…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Grp="1" noChangeAspect="1"/>
          </p:cNvPicPr>
          <p:nvPr>
            <p:ph type="pic" idx="15"/>
          </p:nvPr>
        </p:nvPicPr>
        <p:blipFill>
          <a:blip r:embed="rId2"/>
          <a:srcRect l="47955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11" ma:contentTypeDescription="Create a new document." ma:contentTypeScope="" ma:versionID="56d1857d38928eb916114bbb5a1eccda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ae04f87988a1aec7469b59f96efdf9b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9B7903-D0A8-4D1E-AFC7-9C614065336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e9f0b90f-65a9-44f5-aec7-bed71eefe368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9ff7483-48e9-4a03-a1eb-3d9b2442937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BD16F71-69A2-4145-B3A0-59523A2980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9BE613-09D3-41DE-8ED7-E0D0A560FBD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Custom</PresentationFormat>
  <Paragraphs>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Helvetica Neue</vt:lpstr>
      <vt:lpstr>Helvetica Neue Light</vt:lpstr>
      <vt:lpstr>Helvetica Neue Medium</vt:lpstr>
      <vt:lpstr>Helvetica Neue Thin</vt:lpstr>
      <vt:lpstr>Myriad Pro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Jeff Harris</cp:lastModifiedBy>
  <cp:revision>1</cp:revision>
  <dcterms:modified xsi:type="dcterms:W3CDTF">2019-08-02T18:44:05Z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