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</p:sldMasterIdLst>
  <p:notesMasterIdLst>
    <p:notesMasterId r:id="rId7"/>
  </p:notesMasterIdLst>
  <p:handoutMasterIdLst>
    <p:handoutMasterId r:id="rId8"/>
  </p:handoutMasterIdLst>
  <p:sldIdLst>
    <p:sldId id="1539" r:id="rId2"/>
    <p:sldId id="1540" r:id="rId3"/>
    <p:sldId id="1541" r:id="rId4"/>
    <p:sldId id="1543" r:id="rId5"/>
    <p:sldId id="1544" r:id="rId6"/>
  </p:sldIdLst>
  <p:sldSz cx="9144000" cy="5143500" type="screen16x9"/>
  <p:notesSz cx="7315200" cy="9601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  <a:srgbClr val="B4975A"/>
    <a:srgbClr val="003974"/>
    <a:srgbClr val="AAA9AA"/>
    <a:srgbClr val="9ACAE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F18F89-E6B2-47FA-8EE9-607C2464727A}" v="3" dt="2020-10-20T18:56:3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/>
    <p:restoredTop sz="91224" autoAdjust="0"/>
  </p:normalViewPr>
  <p:slideViewPr>
    <p:cSldViewPr>
      <p:cViewPr varScale="1">
        <p:scale>
          <a:sx n="87" d="100"/>
          <a:sy n="87" d="100"/>
        </p:scale>
        <p:origin x="94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3080" y="1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B60EF-6A4C-46B1-B760-BA5A55332EBF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CF6E8-D45E-45E7-A100-4A32BE6E6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69920" cy="4800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4143587" y="0"/>
            <a:ext cx="3169920" cy="4800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31520" y="4560569"/>
            <a:ext cx="5852159" cy="43205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119474"/>
            <a:ext cx="3169920" cy="4800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59"/>
          </a:xfrm>
          <a:prstGeom prst="rect">
            <a:avLst/>
          </a:prstGeom>
          <a:noFill/>
          <a:ln>
            <a:noFill/>
          </a:ln>
        </p:spPr>
        <p:txBody>
          <a:bodyPr lIns="96650" tIns="48325" rIns="96650" bIns="483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307A4A-2F7F-3041-BF55-3DA172D47D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6248400" y="2266950"/>
            <a:ext cx="3429000" cy="3351848"/>
          </a:xfrm>
          <a:prstGeom prst="rect">
            <a:avLst/>
          </a:prstGeom>
          <a:effectLst/>
        </p:spPr>
      </p:pic>
      <p:sp>
        <p:nvSpPr>
          <p:cNvPr id="4" name="Shape 24">
            <a:extLst>
              <a:ext uri="{FF2B5EF4-FFF2-40B4-BE49-F238E27FC236}">
                <a16:creationId xmlns:a16="http://schemas.microsoft.com/office/drawing/2014/main" id="{F9A124C1-E66B-ED49-9622-4CE685E9FF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1559664"/>
            <a:ext cx="77724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55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Shape 22">
            <a:extLst>
              <a:ext uri="{FF2B5EF4-FFF2-40B4-BE49-F238E27FC236}">
                <a16:creationId xmlns:a16="http://schemas.microsoft.com/office/drawing/2014/main" id="{18173B0D-FB1C-5948-AA9B-D3601BF57A5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2266949"/>
            <a:ext cx="7772400" cy="682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029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ullet Point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1526" y="-19050"/>
            <a:ext cx="9144000" cy="1245419"/>
          </a:xfrm>
          <a:prstGeom prst="rect">
            <a:avLst/>
          </a:prstGeom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0" y="336947"/>
            <a:ext cx="91440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lt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6" name="Shape 22">
            <a:extLst>
              <a:ext uri="{FF2B5EF4-FFF2-40B4-BE49-F238E27FC236}">
                <a16:creationId xmlns:a16="http://schemas.microsoft.com/office/drawing/2014/main" id="{72FE1A20-1A55-A64D-827E-76DA4C4F960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33401" y="1314451"/>
            <a:ext cx="8153400" cy="3280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marR="0" lvl="0" indent="-45720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29C7D2-7AD6-0A42-A55E-F821AFCED9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650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Shape 22">
            <a:extLst>
              <a:ext uri="{FF2B5EF4-FFF2-40B4-BE49-F238E27FC236}">
                <a16:creationId xmlns:a16="http://schemas.microsoft.com/office/drawing/2014/main" id="{4E91722C-7E88-A444-8027-EAEEC6F7A50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1" y="1314451"/>
            <a:ext cx="8229600" cy="285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" name="Shape 24">
            <a:extLst>
              <a:ext uri="{FF2B5EF4-FFF2-40B4-BE49-F238E27FC236}">
                <a16:creationId xmlns:a16="http://schemas.microsoft.com/office/drawing/2014/main" id="{065432C9-3974-974F-BCE1-F459ACA9C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36947"/>
            <a:ext cx="91440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32028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29C7D2-7AD6-0A42-A55E-F821AFCED9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650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Shape 22">
            <a:extLst>
              <a:ext uri="{FF2B5EF4-FFF2-40B4-BE49-F238E27FC236}">
                <a16:creationId xmlns:a16="http://schemas.microsoft.com/office/drawing/2014/main" id="{A9651A24-D784-7549-AD2D-F1E5782159C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1" y="1314451"/>
            <a:ext cx="8229600" cy="285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marR="0" lvl="0" indent="-45720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" name="Shape 24">
            <a:extLst>
              <a:ext uri="{FF2B5EF4-FFF2-40B4-BE49-F238E27FC236}">
                <a16:creationId xmlns:a16="http://schemas.microsoft.com/office/drawing/2014/main" id="{7D83548A-2D8E-184A-8681-F64729DE622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36947"/>
            <a:ext cx="91440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1220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5EDD21-04CB-A145-82C0-3E9E0EE19156}"/>
              </a:ext>
            </a:extLst>
          </p:cNvPr>
          <p:cNvSpPr/>
          <p:nvPr userDrawn="1"/>
        </p:nvSpPr>
        <p:spPr>
          <a:xfrm rot="16200000">
            <a:off x="4657725" y="428625"/>
            <a:ext cx="514350" cy="8610600"/>
          </a:xfrm>
          <a:prstGeom prst="rect">
            <a:avLst/>
          </a:prstGeom>
          <a:solidFill>
            <a:srgbClr val="B4975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A5D9E3-9500-6640-933D-6757DC8810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2435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Shape 22">
            <a:extLst>
              <a:ext uri="{FF2B5EF4-FFF2-40B4-BE49-F238E27FC236}">
                <a16:creationId xmlns:a16="http://schemas.microsoft.com/office/drawing/2014/main" id="{2BF3A365-AE5F-0541-9111-37CE8E2260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1" y="1314451"/>
            <a:ext cx="8229600" cy="285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  <p:sp>
        <p:nvSpPr>
          <p:cNvPr id="6" name="Shape 24">
            <a:extLst>
              <a:ext uri="{FF2B5EF4-FFF2-40B4-BE49-F238E27FC236}">
                <a16:creationId xmlns:a16="http://schemas.microsoft.com/office/drawing/2014/main" id="{844CA1DF-C4D2-C04C-ABD6-2CAEFF07195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36947"/>
            <a:ext cx="91440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7440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5EDD21-04CB-A145-82C0-3E9E0EE19156}"/>
              </a:ext>
            </a:extLst>
          </p:cNvPr>
          <p:cNvSpPr/>
          <p:nvPr userDrawn="1"/>
        </p:nvSpPr>
        <p:spPr>
          <a:xfrm rot="16200000">
            <a:off x="4657725" y="428625"/>
            <a:ext cx="514350" cy="8610600"/>
          </a:xfrm>
          <a:prstGeom prst="rect">
            <a:avLst/>
          </a:prstGeom>
          <a:solidFill>
            <a:srgbClr val="B4975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A5D9E3-9500-6640-933D-6757DC8810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2435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Shape 22">
            <a:extLst>
              <a:ext uri="{FF2B5EF4-FFF2-40B4-BE49-F238E27FC236}">
                <a16:creationId xmlns:a16="http://schemas.microsoft.com/office/drawing/2014/main" id="{AFF9246E-D276-6247-A095-98112DF2B0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1" y="1314451"/>
            <a:ext cx="8229600" cy="285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14350" marR="0" lvl="0" indent="-31115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6" name="Shape 24">
            <a:extLst>
              <a:ext uri="{FF2B5EF4-FFF2-40B4-BE49-F238E27FC236}">
                <a16:creationId xmlns:a16="http://schemas.microsoft.com/office/drawing/2014/main" id="{9A6626D5-05DE-BB42-AA61-7B6188226B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36947"/>
            <a:ext cx="91440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7754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DF415B-2390-1144-B950-698045F68C20}"/>
              </a:ext>
            </a:extLst>
          </p:cNvPr>
          <p:cNvSpPr/>
          <p:nvPr userDrawn="1"/>
        </p:nvSpPr>
        <p:spPr>
          <a:xfrm>
            <a:off x="304800" y="285750"/>
            <a:ext cx="8534400" cy="4572000"/>
          </a:xfrm>
          <a:prstGeom prst="rect">
            <a:avLst/>
          </a:prstGeom>
          <a:noFill/>
          <a:ln w="127000">
            <a:solidFill>
              <a:srgbClr val="B4975A">
                <a:alpha val="50000"/>
              </a:srgb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650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" name="Shape 22">
            <a:extLst>
              <a:ext uri="{FF2B5EF4-FFF2-40B4-BE49-F238E27FC236}">
                <a16:creationId xmlns:a16="http://schemas.microsoft.com/office/drawing/2014/main" id="{43114951-AB7B-8D49-9C3F-9D91CD7215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1" y="1568055"/>
            <a:ext cx="7924799" cy="26991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24">
            <a:extLst>
              <a:ext uri="{FF2B5EF4-FFF2-40B4-BE49-F238E27FC236}">
                <a16:creationId xmlns:a16="http://schemas.microsoft.com/office/drawing/2014/main" id="{4115C3AB-4D25-184C-8876-C57310EF6B6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590550"/>
            <a:ext cx="79248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3529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DF415B-2390-1144-B950-698045F68C20}"/>
              </a:ext>
            </a:extLst>
          </p:cNvPr>
          <p:cNvSpPr/>
          <p:nvPr userDrawn="1"/>
        </p:nvSpPr>
        <p:spPr>
          <a:xfrm>
            <a:off x="304800" y="285750"/>
            <a:ext cx="8534400" cy="4572000"/>
          </a:xfrm>
          <a:prstGeom prst="rect">
            <a:avLst/>
          </a:prstGeom>
          <a:noFill/>
          <a:ln w="127000">
            <a:solidFill>
              <a:srgbClr val="B4975A">
                <a:alpha val="50000"/>
              </a:srgb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650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" name="Shape 22">
            <a:extLst>
              <a:ext uri="{FF2B5EF4-FFF2-40B4-BE49-F238E27FC236}">
                <a16:creationId xmlns:a16="http://schemas.microsoft.com/office/drawing/2014/main" id="{01AD338B-0960-AB4B-90E3-08619A4DE4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568055"/>
            <a:ext cx="7924802" cy="26991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14350" marR="0" lvl="0" indent="-31115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6" name="Shape 24">
            <a:extLst>
              <a:ext uri="{FF2B5EF4-FFF2-40B4-BE49-F238E27FC236}">
                <a16:creationId xmlns:a16="http://schemas.microsoft.com/office/drawing/2014/main" id="{5174482E-872D-494B-93CA-184ABF48B2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99" y="590550"/>
            <a:ext cx="7924802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92938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DF415B-2390-1144-B950-698045F68C20}"/>
              </a:ext>
            </a:extLst>
          </p:cNvPr>
          <p:cNvSpPr/>
          <p:nvPr userDrawn="1"/>
        </p:nvSpPr>
        <p:spPr>
          <a:xfrm>
            <a:off x="304800" y="285750"/>
            <a:ext cx="8534400" cy="4572000"/>
          </a:xfrm>
          <a:prstGeom prst="rect">
            <a:avLst/>
          </a:prstGeom>
          <a:noFill/>
          <a:ln w="127000">
            <a:solidFill>
              <a:srgbClr val="AAA9AA">
                <a:alpha val="25000"/>
              </a:srgb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650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" name="Shape 22">
            <a:extLst>
              <a:ext uri="{FF2B5EF4-FFF2-40B4-BE49-F238E27FC236}">
                <a16:creationId xmlns:a16="http://schemas.microsoft.com/office/drawing/2014/main" id="{238A5826-4377-264A-9AE2-F663CE35365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1" y="1428750"/>
            <a:ext cx="7924799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6" name="Shape 24">
            <a:extLst>
              <a:ext uri="{FF2B5EF4-FFF2-40B4-BE49-F238E27FC236}">
                <a16:creationId xmlns:a16="http://schemas.microsoft.com/office/drawing/2014/main" id="{CDBDA757-EC43-DF42-AD40-38DB28341A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590550"/>
            <a:ext cx="79248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32289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DF415B-2390-1144-B950-698045F68C20}"/>
              </a:ext>
            </a:extLst>
          </p:cNvPr>
          <p:cNvSpPr/>
          <p:nvPr userDrawn="1"/>
        </p:nvSpPr>
        <p:spPr>
          <a:xfrm>
            <a:off x="304800" y="285750"/>
            <a:ext cx="8534400" cy="4572000"/>
          </a:xfrm>
          <a:prstGeom prst="rect">
            <a:avLst/>
          </a:prstGeom>
          <a:noFill/>
          <a:ln w="127000">
            <a:solidFill>
              <a:srgbClr val="AAA9AA">
                <a:alpha val="25000"/>
              </a:srgb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650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" name="Shape 22">
            <a:extLst>
              <a:ext uri="{FF2B5EF4-FFF2-40B4-BE49-F238E27FC236}">
                <a16:creationId xmlns:a16="http://schemas.microsoft.com/office/drawing/2014/main" id="{0AE5E994-80E9-8A45-84F8-F580155023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1" y="1428750"/>
            <a:ext cx="7924799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60400" marR="0" lvl="0" indent="-457200" algn="l" rtl="0">
              <a:spcBef>
                <a:spcPts val="64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24">
            <a:extLst>
              <a:ext uri="{FF2B5EF4-FFF2-40B4-BE49-F238E27FC236}">
                <a16:creationId xmlns:a16="http://schemas.microsoft.com/office/drawing/2014/main" id="{F69B6AB5-25CD-2E45-9CB8-DAE4136D4B3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590550"/>
            <a:ext cx="79248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5897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DF415B-2390-1144-B950-698045F68C20}"/>
              </a:ext>
            </a:extLst>
          </p:cNvPr>
          <p:cNvSpPr/>
          <p:nvPr userDrawn="1"/>
        </p:nvSpPr>
        <p:spPr>
          <a:xfrm>
            <a:off x="304800" y="285750"/>
            <a:ext cx="8534400" cy="4572000"/>
          </a:xfrm>
          <a:prstGeom prst="rect">
            <a:avLst/>
          </a:prstGeom>
          <a:noFill/>
          <a:ln w="127000">
            <a:solidFill>
              <a:srgbClr val="00397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650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" name="Shape 22">
            <a:extLst>
              <a:ext uri="{FF2B5EF4-FFF2-40B4-BE49-F238E27FC236}">
                <a16:creationId xmlns:a16="http://schemas.microsoft.com/office/drawing/2014/main" id="{0AE5E994-80E9-8A45-84F8-F580155023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1" y="1428750"/>
            <a:ext cx="7924799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24">
            <a:extLst>
              <a:ext uri="{FF2B5EF4-FFF2-40B4-BE49-F238E27FC236}">
                <a16:creationId xmlns:a16="http://schemas.microsoft.com/office/drawing/2014/main" id="{F69B6AB5-25CD-2E45-9CB8-DAE4136D4B3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590550"/>
            <a:ext cx="79248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409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99B888-3A93-7648-A8F4-C20E505E64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4435673"/>
            <a:ext cx="8839200" cy="5744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29C7D2-7AD6-0A42-A55E-F821AFCED9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2435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" name="Shape 24">
            <a:extLst>
              <a:ext uri="{FF2B5EF4-FFF2-40B4-BE49-F238E27FC236}">
                <a16:creationId xmlns:a16="http://schemas.microsoft.com/office/drawing/2014/main" id="{FA481A2C-321C-5742-925D-FFE05BEB30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1559664"/>
            <a:ext cx="77724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5500" b="1" i="0" u="none" strike="noStrike" cap="none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8" name="Shape 22">
            <a:extLst>
              <a:ext uri="{FF2B5EF4-FFF2-40B4-BE49-F238E27FC236}">
                <a16:creationId xmlns:a16="http://schemas.microsoft.com/office/drawing/2014/main" id="{73FF6B26-53AC-254F-AA56-1DB62A1DF6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2266949"/>
            <a:ext cx="7772400" cy="682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400" b="0" i="0" u="none" strike="noStrike" cap="none">
                <a:solidFill>
                  <a:srgbClr val="B4975A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144636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F564367-53C5-7048-81AB-77228DC96A6A}"/>
              </a:ext>
            </a:extLst>
          </p:cNvPr>
          <p:cNvSpPr/>
          <p:nvPr userDrawn="1"/>
        </p:nvSpPr>
        <p:spPr>
          <a:xfrm>
            <a:off x="304800" y="285750"/>
            <a:ext cx="8534400" cy="4572000"/>
          </a:xfrm>
          <a:prstGeom prst="rect">
            <a:avLst/>
          </a:prstGeom>
          <a:noFill/>
          <a:ln w="127000">
            <a:solidFill>
              <a:srgbClr val="00397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650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" name="Shape 22">
            <a:extLst>
              <a:ext uri="{FF2B5EF4-FFF2-40B4-BE49-F238E27FC236}">
                <a16:creationId xmlns:a16="http://schemas.microsoft.com/office/drawing/2014/main" id="{0AE5E994-80E9-8A45-84F8-F580155023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1" y="1428750"/>
            <a:ext cx="7924799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60400" marR="0" lvl="0" indent="-457200" algn="l" rtl="0">
              <a:spcBef>
                <a:spcPts val="64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24">
            <a:extLst>
              <a:ext uri="{FF2B5EF4-FFF2-40B4-BE49-F238E27FC236}">
                <a16:creationId xmlns:a16="http://schemas.microsoft.com/office/drawing/2014/main" id="{F69B6AB5-25CD-2E45-9CB8-DAE4136D4B3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590550"/>
            <a:ext cx="79248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9202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DBDEF87-C0AC-294B-8A01-BF120986AC18}"/>
              </a:ext>
            </a:extLst>
          </p:cNvPr>
          <p:cNvSpPr/>
          <p:nvPr userDrawn="1"/>
        </p:nvSpPr>
        <p:spPr>
          <a:xfrm>
            <a:off x="304800" y="0"/>
            <a:ext cx="304800" cy="4629150"/>
          </a:xfrm>
          <a:prstGeom prst="rect">
            <a:avLst/>
          </a:prstGeom>
          <a:solidFill>
            <a:srgbClr val="B4975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" name="Shape 22">
            <a:extLst>
              <a:ext uri="{FF2B5EF4-FFF2-40B4-BE49-F238E27FC236}">
                <a16:creationId xmlns:a16="http://schemas.microsoft.com/office/drawing/2014/main" id="{E9F77DC5-7450-EC46-B4BC-06736BA8EC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66799" y="1314451"/>
            <a:ext cx="7696200" cy="346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 panose="020B0604020202020204" pitchFamily="34" charset="0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  <p:sp>
        <p:nvSpPr>
          <p:cNvPr id="6" name="Shape 24">
            <a:extLst>
              <a:ext uri="{FF2B5EF4-FFF2-40B4-BE49-F238E27FC236}">
                <a16:creationId xmlns:a16="http://schemas.microsoft.com/office/drawing/2014/main" id="{032110A0-2EBD-6148-963B-402B0DD04D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6800" y="336947"/>
            <a:ext cx="76962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7247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DBDEF87-C0AC-294B-8A01-BF120986AC18}"/>
              </a:ext>
            </a:extLst>
          </p:cNvPr>
          <p:cNvSpPr/>
          <p:nvPr userDrawn="1"/>
        </p:nvSpPr>
        <p:spPr>
          <a:xfrm>
            <a:off x="304800" y="0"/>
            <a:ext cx="304800" cy="4629150"/>
          </a:xfrm>
          <a:prstGeom prst="rect">
            <a:avLst/>
          </a:prstGeom>
          <a:solidFill>
            <a:srgbClr val="B4975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" name="Shape 22">
            <a:extLst>
              <a:ext uri="{FF2B5EF4-FFF2-40B4-BE49-F238E27FC236}">
                <a16:creationId xmlns:a16="http://schemas.microsoft.com/office/drawing/2014/main" id="{E9F77DC5-7450-EC46-B4BC-06736BA8EC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66799" y="1314451"/>
            <a:ext cx="7696200" cy="346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60400" marR="0" lvl="0" indent="-45720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  <p:sp>
        <p:nvSpPr>
          <p:cNvPr id="6" name="Shape 24">
            <a:extLst>
              <a:ext uri="{FF2B5EF4-FFF2-40B4-BE49-F238E27FC236}">
                <a16:creationId xmlns:a16="http://schemas.microsoft.com/office/drawing/2014/main" id="{032110A0-2EBD-6148-963B-402B0DD04D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6800" y="336947"/>
            <a:ext cx="76962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69496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DBDEF87-C0AC-294B-8A01-BF120986AC18}"/>
              </a:ext>
            </a:extLst>
          </p:cNvPr>
          <p:cNvSpPr/>
          <p:nvPr userDrawn="1"/>
        </p:nvSpPr>
        <p:spPr>
          <a:xfrm>
            <a:off x="304800" y="0"/>
            <a:ext cx="304800" cy="4629150"/>
          </a:xfrm>
          <a:prstGeom prst="rect">
            <a:avLst/>
          </a:prstGeom>
          <a:solidFill>
            <a:srgbClr val="AAA9A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" name="Shape 22">
            <a:extLst>
              <a:ext uri="{FF2B5EF4-FFF2-40B4-BE49-F238E27FC236}">
                <a16:creationId xmlns:a16="http://schemas.microsoft.com/office/drawing/2014/main" id="{F0A86476-A50B-5647-8C33-60713E8DFC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90600" y="1314451"/>
            <a:ext cx="7848600" cy="346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 panose="020B0604020202020204" pitchFamily="34" charset="0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  <p:sp>
        <p:nvSpPr>
          <p:cNvPr id="6" name="Shape 24">
            <a:extLst>
              <a:ext uri="{FF2B5EF4-FFF2-40B4-BE49-F238E27FC236}">
                <a16:creationId xmlns:a16="http://schemas.microsoft.com/office/drawing/2014/main" id="{FEFA1BFC-DA35-6942-9DCD-F87B3153B9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90601" y="336947"/>
            <a:ext cx="78486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67927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DBDEF87-C0AC-294B-8A01-BF120986AC18}"/>
              </a:ext>
            </a:extLst>
          </p:cNvPr>
          <p:cNvSpPr/>
          <p:nvPr userDrawn="1"/>
        </p:nvSpPr>
        <p:spPr>
          <a:xfrm>
            <a:off x="304800" y="0"/>
            <a:ext cx="304800" cy="4629150"/>
          </a:xfrm>
          <a:prstGeom prst="rect">
            <a:avLst/>
          </a:prstGeom>
          <a:solidFill>
            <a:srgbClr val="AAA9A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" name="Shape 22">
            <a:extLst>
              <a:ext uri="{FF2B5EF4-FFF2-40B4-BE49-F238E27FC236}">
                <a16:creationId xmlns:a16="http://schemas.microsoft.com/office/drawing/2014/main" id="{80264B10-E06A-814E-92D7-074CF53E4A7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90600" y="1314451"/>
            <a:ext cx="7848600" cy="346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60400" marR="0" lvl="0" indent="-45720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  <p:sp>
        <p:nvSpPr>
          <p:cNvPr id="8" name="Shape 24">
            <a:extLst>
              <a:ext uri="{FF2B5EF4-FFF2-40B4-BE49-F238E27FC236}">
                <a16:creationId xmlns:a16="http://schemas.microsoft.com/office/drawing/2014/main" id="{61346DFF-D5CA-6B40-B531-865D82ADCD9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90601" y="336947"/>
            <a:ext cx="78486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86496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A81648-22EC-E04D-8DC2-BB32AE5D85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1773761" y="2040461"/>
            <a:ext cx="4461922" cy="381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" name="Shape 22">
            <a:extLst>
              <a:ext uri="{FF2B5EF4-FFF2-40B4-BE49-F238E27FC236}">
                <a16:creationId xmlns:a16="http://schemas.microsoft.com/office/drawing/2014/main" id="{6D2BEAE4-1FBF-864B-A3D5-4CEAA2C3EF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66799" y="1314451"/>
            <a:ext cx="7696200" cy="346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 panose="020B0604020202020204" pitchFamily="34" charset="0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  <p:sp>
        <p:nvSpPr>
          <p:cNvPr id="8" name="Shape 24">
            <a:extLst>
              <a:ext uri="{FF2B5EF4-FFF2-40B4-BE49-F238E27FC236}">
                <a16:creationId xmlns:a16="http://schemas.microsoft.com/office/drawing/2014/main" id="{A76E177F-C7B8-1F4C-B9E0-CCBEF6B431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6800" y="336947"/>
            <a:ext cx="76962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0975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A81648-22EC-E04D-8DC2-BB32AE5D85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1773761" y="2040461"/>
            <a:ext cx="4461922" cy="381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970BC8-7519-0D48-882A-EFBD365F5F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" y="4267200"/>
            <a:ext cx="819150" cy="819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" name="Shape 22">
            <a:extLst>
              <a:ext uri="{FF2B5EF4-FFF2-40B4-BE49-F238E27FC236}">
                <a16:creationId xmlns:a16="http://schemas.microsoft.com/office/drawing/2014/main" id="{6D2BEAE4-1FBF-864B-A3D5-4CEAA2C3EF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66799" y="1314451"/>
            <a:ext cx="7696200" cy="346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60400" marR="0" lvl="0" indent="-45720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  <p:sp>
        <p:nvSpPr>
          <p:cNvPr id="8" name="Shape 24">
            <a:extLst>
              <a:ext uri="{FF2B5EF4-FFF2-40B4-BE49-F238E27FC236}">
                <a16:creationId xmlns:a16="http://schemas.microsoft.com/office/drawing/2014/main" id="{A76E177F-C7B8-1F4C-B9E0-CCBEF6B431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6800" y="336947"/>
            <a:ext cx="76962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68492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A6AC4E-C230-1E4A-8BC3-53C99A39FE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6248400" y="2266950"/>
            <a:ext cx="3429000" cy="3351848"/>
          </a:xfrm>
          <a:prstGeom prst="rect">
            <a:avLst/>
          </a:prstGeom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8CEAB4-83FF-764C-B1A6-AB29AE1D41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1" y="-19050"/>
            <a:ext cx="9137930" cy="813816"/>
          </a:xfrm>
          <a:prstGeom prst="rect">
            <a:avLst/>
          </a:prstGeom>
        </p:spPr>
      </p:pic>
      <p:sp>
        <p:nvSpPr>
          <p:cNvPr id="6" name="Shape 22">
            <a:extLst>
              <a:ext uri="{FF2B5EF4-FFF2-40B4-BE49-F238E27FC236}">
                <a16:creationId xmlns:a16="http://schemas.microsoft.com/office/drawing/2014/main" id="{B94ECB58-4E65-C842-BFAD-A92CC9CD48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81000" y="1047750"/>
            <a:ext cx="8305800" cy="36185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 panose="020B0604020202020204" pitchFamily="34" charset="0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  <p:sp>
        <p:nvSpPr>
          <p:cNvPr id="7" name="Shape 24">
            <a:extLst>
              <a:ext uri="{FF2B5EF4-FFF2-40B4-BE49-F238E27FC236}">
                <a16:creationId xmlns:a16="http://schemas.microsoft.com/office/drawing/2014/main" id="{4525725A-4905-7448-A6FB-C8278414A0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57150"/>
            <a:ext cx="91440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bg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369774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A6AC4E-C230-1E4A-8BC3-53C99A39FE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6248400" y="2266950"/>
            <a:ext cx="3429000" cy="3351848"/>
          </a:xfrm>
          <a:prstGeom prst="rect">
            <a:avLst/>
          </a:prstGeom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E86152-B9A3-8542-ABCC-EAE317D7B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1" y="-19050"/>
            <a:ext cx="9137930" cy="813816"/>
          </a:xfrm>
          <a:prstGeom prst="rect">
            <a:avLst/>
          </a:prstGeom>
        </p:spPr>
      </p:pic>
      <p:sp>
        <p:nvSpPr>
          <p:cNvPr id="7" name="Shape 24">
            <a:extLst>
              <a:ext uri="{FF2B5EF4-FFF2-40B4-BE49-F238E27FC236}">
                <a16:creationId xmlns:a16="http://schemas.microsoft.com/office/drawing/2014/main" id="{ADDD1706-6B50-0D46-B3A9-50EB6F6C2E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57150"/>
            <a:ext cx="91440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bg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8" name="Shape 22">
            <a:extLst>
              <a:ext uri="{FF2B5EF4-FFF2-40B4-BE49-F238E27FC236}">
                <a16:creationId xmlns:a16="http://schemas.microsoft.com/office/drawing/2014/main" id="{BCA2A9C2-17E1-DD48-B8A0-615AC18CEF2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81000" y="1047750"/>
            <a:ext cx="8305800" cy="36185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60400" marR="0" lvl="0" indent="-457200" algn="l" rtl="0">
              <a:spcBef>
                <a:spcPts val="64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874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2">
            <a:extLst>
              <a:ext uri="{FF2B5EF4-FFF2-40B4-BE49-F238E27FC236}">
                <a16:creationId xmlns:a16="http://schemas.microsoft.com/office/drawing/2014/main" id="{3FE8063A-3A0A-0F45-9E36-FDAC83DEE3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428750"/>
            <a:ext cx="7924802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14350" marR="0" lvl="0" indent="-31115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9" name="Shape 24">
            <a:extLst>
              <a:ext uri="{FF2B5EF4-FFF2-40B4-BE49-F238E27FC236}">
                <a16:creationId xmlns:a16="http://schemas.microsoft.com/office/drawing/2014/main" id="{704E001E-CC00-2441-9903-6FCCB2A243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99" y="590550"/>
            <a:ext cx="7924802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0586D6-FD24-EC4E-AF1C-05683FE4FC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56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85B20D-E3D7-B640-8AA9-8150B73446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51" y="1367"/>
            <a:ext cx="9137930" cy="5142133"/>
          </a:xfrm>
          <a:prstGeom prst="rect">
            <a:avLst/>
          </a:prstGeom>
        </p:spPr>
      </p:pic>
      <p:sp>
        <p:nvSpPr>
          <p:cNvPr id="4" name="Shape 24">
            <a:extLst>
              <a:ext uri="{FF2B5EF4-FFF2-40B4-BE49-F238E27FC236}">
                <a16:creationId xmlns:a16="http://schemas.microsoft.com/office/drawing/2014/main" id="{F9A124C1-E66B-ED49-9622-4CE685E9FF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1559664"/>
            <a:ext cx="77724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5500" b="1" i="0" u="none" strike="noStrike" cap="none">
                <a:solidFill>
                  <a:schemeClr val="bg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26DD91-6297-5F45-A187-8628DCF111C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6248887" y="2266950"/>
            <a:ext cx="3428026" cy="3351848"/>
          </a:xfrm>
          <a:prstGeom prst="rect">
            <a:avLst/>
          </a:prstGeom>
          <a:effectLst/>
        </p:spPr>
      </p:pic>
      <p:sp>
        <p:nvSpPr>
          <p:cNvPr id="8" name="Shape 22">
            <a:extLst>
              <a:ext uri="{FF2B5EF4-FFF2-40B4-BE49-F238E27FC236}">
                <a16:creationId xmlns:a16="http://schemas.microsoft.com/office/drawing/2014/main" id="{489D3C96-C3C7-0B46-BDF1-DB63C08B38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2266949"/>
            <a:ext cx="7772400" cy="682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400" b="0" i="0" u="none" strike="noStrike" cap="none">
                <a:solidFill>
                  <a:schemeClr val="bg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143107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A946A6B-B377-DC49-929C-8D57347C42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hape 22">
            <a:extLst>
              <a:ext uri="{FF2B5EF4-FFF2-40B4-BE49-F238E27FC236}">
                <a16:creationId xmlns:a16="http://schemas.microsoft.com/office/drawing/2014/main" id="{C49A10D5-A2EC-504A-B738-F10B18D8CF0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428750"/>
            <a:ext cx="7924802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14350" marR="0" lvl="0" indent="-31115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" name="Shape 24">
            <a:extLst>
              <a:ext uri="{FF2B5EF4-FFF2-40B4-BE49-F238E27FC236}">
                <a16:creationId xmlns:a16="http://schemas.microsoft.com/office/drawing/2014/main" id="{B60C050D-D265-8F45-9230-21AFB17E361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99" y="590550"/>
            <a:ext cx="7924802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54951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F26C719-4109-D146-B38D-9DC9248D35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hape 22">
            <a:extLst>
              <a:ext uri="{FF2B5EF4-FFF2-40B4-BE49-F238E27FC236}">
                <a16:creationId xmlns:a16="http://schemas.microsoft.com/office/drawing/2014/main" id="{65C64505-7302-8A42-B0E7-B6B2C5D9764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428750"/>
            <a:ext cx="7924802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" name="Shape 24">
            <a:extLst>
              <a:ext uri="{FF2B5EF4-FFF2-40B4-BE49-F238E27FC236}">
                <a16:creationId xmlns:a16="http://schemas.microsoft.com/office/drawing/2014/main" id="{1424238D-58CD-9D4E-9A08-8382E62B77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99" y="590550"/>
            <a:ext cx="7924802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077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2">
            <a:extLst>
              <a:ext uri="{FF2B5EF4-FFF2-40B4-BE49-F238E27FC236}">
                <a16:creationId xmlns:a16="http://schemas.microsoft.com/office/drawing/2014/main" id="{27310137-8EF9-FE45-B869-5294080E256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428750"/>
            <a:ext cx="7924802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60400" marR="0" lvl="0" indent="-457200" algn="l" rtl="0">
              <a:spcBef>
                <a:spcPts val="64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" name="Shape 24">
            <a:extLst>
              <a:ext uri="{FF2B5EF4-FFF2-40B4-BE49-F238E27FC236}">
                <a16:creationId xmlns:a16="http://schemas.microsoft.com/office/drawing/2014/main" id="{A12D858C-027A-7349-B5BA-C07F49C02F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99" y="590550"/>
            <a:ext cx="7924802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53E7D5-770F-C546-B53F-517F029095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1636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2">
            <a:extLst>
              <a:ext uri="{FF2B5EF4-FFF2-40B4-BE49-F238E27FC236}">
                <a16:creationId xmlns:a16="http://schemas.microsoft.com/office/drawing/2014/main" id="{65C64505-7302-8A42-B0E7-B6B2C5D9764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428750"/>
            <a:ext cx="7924802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0320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" name="Shape 24">
            <a:extLst>
              <a:ext uri="{FF2B5EF4-FFF2-40B4-BE49-F238E27FC236}">
                <a16:creationId xmlns:a16="http://schemas.microsoft.com/office/drawing/2014/main" id="{1424238D-58CD-9D4E-9A08-8382E62B77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99" y="590550"/>
            <a:ext cx="7924802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16E71C-3CC7-9849-9910-1D3B2E659B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8362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E1C2C2-0788-A841-9E5E-AFADB332B3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hape 22">
            <a:extLst>
              <a:ext uri="{FF2B5EF4-FFF2-40B4-BE49-F238E27FC236}">
                <a16:creationId xmlns:a16="http://schemas.microsoft.com/office/drawing/2014/main" id="{27310137-8EF9-FE45-B869-5294080E256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0" y="1428750"/>
            <a:ext cx="7924802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60400" marR="0" lvl="0" indent="-457200" algn="l" rtl="0">
              <a:spcBef>
                <a:spcPts val="64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9" name="Shape 24">
            <a:extLst>
              <a:ext uri="{FF2B5EF4-FFF2-40B4-BE49-F238E27FC236}">
                <a16:creationId xmlns:a16="http://schemas.microsoft.com/office/drawing/2014/main" id="{F2C81E3D-234F-2F4A-9459-B7D906A308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99" y="590550"/>
            <a:ext cx="7924802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rgbClr val="003974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69856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D49EC-FCF4-41F6-869E-C9F8F201A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F26B46-64B4-4374-8B2A-7B70B384CB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5074B-8CA0-4706-8E38-070FEF7CD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6E1D-C68E-47DB-AF1E-34474473AC12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079F5-78C5-452C-83AD-569720E00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227EB-8D27-45C9-823F-34EBD5597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2CBFD-1A07-4237-9113-48BA98F7D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85B20D-E3D7-B640-8AA9-8150B73446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51" y="1367"/>
            <a:ext cx="9137930" cy="5142133"/>
          </a:xfrm>
          <a:prstGeom prst="rect">
            <a:avLst/>
          </a:prstGeom>
        </p:spPr>
      </p:pic>
      <p:sp>
        <p:nvSpPr>
          <p:cNvPr id="4" name="Shape 24">
            <a:extLst>
              <a:ext uri="{FF2B5EF4-FFF2-40B4-BE49-F238E27FC236}">
                <a16:creationId xmlns:a16="http://schemas.microsoft.com/office/drawing/2014/main" id="{F9A124C1-E66B-ED49-9622-4CE685E9FF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1937147"/>
            <a:ext cx="77724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5500" b="1" i="0" u="none" strike="noStrike" cap="none">
                <a:solidFill>
                  <a:schemeClr val="bg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Shape 22">
            <a:extLst>
              <a:ext uri="{FF2B5EF4-FFF2-40B4-BE49-F238E27FC236}">
                <a16:creationId xmlns:a16="http://schemas.microsoft.com/office/drawing/2014/main" id="{FC24F2C2-D680-DE40-82CF-92A11B85D7B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2647950"/>
            <a:ext cx="7772400" cy="682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400" b="0" i="0" u="none" strike="noStrike" cap="none">
                <a:solidFill>
                  <a:schemeClr val="bg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0684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Bloc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3927"/>
            <a:ext cx="9144000" cy="1245419"/>
          </a:xfrm>
          <a:prstGeom prst="rect">
            <a:avLst/>
          </a:prstGeom>
        </p:spPr>
      </p:pic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533401" y="1314451"/>
            <a:ext cx="8153400" cy="3280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371600" y="285750"/>
            <a:ext cx="70866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lt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 Point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1E7AD0-345F-8042-8F3F-E3AF32A67C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3927"/>
            <a:ext cx="9144000" cy="1245419"/>
          </a:xfrm>
          <a:prstGeom prst="rect">
            <a:avLst/>
          </a:prstGeom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371600" y="285750"/>
            <a:ext cx="70866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lt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5" name="Shape 22"/>
          <p:cNvSpPr txBox="1">
            <a:spLocks noGrp="1"/>
          </p:cNvSpPr>
          <p:nvPr>
            <p:ph type="body" idx="1"/>
          </p:nvPr>
        </p:nvSpPr>
        <p:spPr>
          <a:xfrm>
            <a:off x="457201" y="1314451"/>
            <a:ext cx="8229600" cy="3280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14350" marR="0" lvl="0" indent="-31115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Bloc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343"/>
            <a:ext cx="9144000" cy="1835354"/>
          </a:xfrm>
          <a:prstGeom prst="rect">
            <a:avLst/>
          </a:prstGeom>
        </p:spPr>
      </p:pic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533401" y="1314451"/>
            <a:ext cx="8077199" cy="3280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533400" y="336947"/>
            <a:ext cx="70866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lt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ullet Point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67107"/>
            <a:ext cx="9144000" cy="1835354"/>
          </a:xfrm>
          <a:prstGeom prst="rect">
            <a:avLst/>
          </a:prstGeom>
        </p:spPr>
      </p:pic>
      <p:sp>
        <p:nvSpPr>
          <p:cNvPr id="5" name="Shape 22">
            <a:extLst>
              <a:ext uri="{FF2B5EF4-FFF2-40B4-BE49-F238E27FC236}">
                <a16:creationId xmlns:a16="http://schemas.microsoft.com/office/drawing/2014/main" id="{02348906-79B9-4748-B12F-54D4BE0F05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33401" y="1314451"/>
            <a:ext cx="8077199" cy="3280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6" name="Shape 24">
            <a:extLst>
              <a:ext uri="{FF2B5EF4-FFF2-40B4-BE49-F238E27FC236}">
                <a16:creationId xmlns:a16="http://schemas.microsoft.com/office/drawing/2014/main" id="{6E832965-238D-324A-8B41-205BF59B6EA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3400" y="336947"/>
            <a:ext cx="70866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lt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Bloc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9050"/>
            <a:ext cx="9144000" cy="1245419"/>
          </a:xfrm>
          <a:prstGeom prst="rect">
            <a:avLst/>
          </a:prstGeom>
        </p:spPr>
      </p:pic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533401" y="1314451"/>
            <a:ext cx="8153400" cy="3280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003974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marL="742950" marR="0" lvl="1" indent="-152400" algn="l" rtl="0">
              <a:spcBef>
                <a:spcPts val="560"/>
              </a:spcBef>
              <a:buClr>
                <a:srgbClr val="003974"/>
              </a:buClr>
              <a:buSzPct val="75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003974"/>
              </a:buClr>
              <a:buSzPct val="1000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00200" marR="0" lvl="3" indent="-133350" algn="l" rtl="0">
              <a:spcBef>
                <a:spcPts val="400"/>
              </a:spcBef>
              <a:buClr>
                <a:srgbClr val="003974"/>
              </a:buClr>
              <a:buSzPct val="75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60575" marR="0" lvl="4" indent="-104775" algn="l" rtl="0">
              <a:spcBef>
                <a:spcPts val="400"/>
              </a:spcBef>
              <a:buClr>
                <a:srgbClr val="003974"/>
              </a:buClr>
              <a:buSzPct val="100000"/>
              <a:buFont typeface="Calibri"/>
              <a:buChar char="­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0" y="336947"/>
            <a:ext cx="9144000" cy="634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400" b="1" i="0" u="none" strike="noStrike" cap="none">
                <a:solidFill>
                  <a:schemeClr val="lt1"/>
                </a:solidFill>
                <a:latin typeface="Arial" pitchFamily="34" charset="0"/>
                <a:ea typeface="Arial" pitchFamily="34" charset="0"/>
                <a:cs typeface="Arial" pitchFamily="34" charset="0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EBEBEB">
                <a:alpha val="72000"/>
              </a:srgbClr>
            </a:gs>
            <a:gs pos="0">
              <a:schemeClr val="bg1">
                <a:lumMod val="95000"/>
                <a:alpha val="45000"/>
              </a:schemeClr>
            </a:gs>
          </a:gsLst>
          <a:lin ang="5400000" scaled="1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89" r:id="rId2"/>
    <p:sldLayoutId id="2147483700" r:id="rId3"/>
    <p:sldLayoutId id="2147483701" r:id="rId4"/>
    <p:sldLayoutId id="2147483664" r:id="rId5"/>
    <p:sldLayoutId id="2147483656" r:id="rId6"/>
    <p:sldLayoutId id="2147483657" r:id="rId7"/>
    <p:sldLayoutId id="2147483663" r:id="rId8"/>
    <p:sldLayoutId id="2147483662" r:id="rId9"/>
    <p:sldLayoutId id="2147483661" r:id="rId10"/>
    <p:sldLayoutId id="2147483676" r:id="rId11"/>
    <p:sldLayoutId id="2147483690" r:id="rId12"/>
    <p:sldLayoutId id="2147483688" r:id="rId13"/>
    <p:sldLayoutId id="2147483691" r:id="rId14"/>
    <p:sldLayoutId id="2147483677" r:id="rId15"/>
    <p:sldLayoutId id="2147483692" r:id="rId16"/>
    <p:sldLayoutId id="2147483680" r:id="rId17"/>
    <p:sldLayoutId id="2147483693" r:id="rId18"/>
    <p:sldLayoutId id="2147483702" r:id="rId19"/>
    <p:sldLayoutId id="2147483703" r:id="rId20"/>
    <p:sldLayoutId id="2147483694" r:id="rId21"/>
    <p:sldLayoutId id="2147483707" r:id="rId22"/>
    <p:sldLayoutId id="2147483682" r:id="rId23"/>
    <p:sldLayoutId id="2147483695" r:id="rId24"/>
    <p:sldLayoutId id="2147483678" r:id="rId25"/>
    <p:sldLayoutId id="2147483704" r:id="rId26"/>
    <p:sldLayoutId id="2147483681" r:id="rId27"/>
    <p:sldLayoutId id="2147483696" r:id="rId28"/>
    <p:sldLayoutId id="2147483685" r:id="rId29"/>
    <p:sldLayoutId id="2147483699" r:id="rId30"/>
    <p:sldLayoutId id="2147483686" r:id="rId31"/>
    <p:sldLayoutId id="2147483698" r:id="rId32"/>
    <p:sldLayoutId id="2147483705" r:id="rId33"/>
    <p:sldLayoutId id="2147483706" r:id="rId34"/>
    <p:sldLayoutId id="2147483710" r:id="rId3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dirty="0">
          <a:solidFill>
            <a:schemeClr val="tx1"/>
          </a:solidFill>
          <a:latin typeface="+mj-lt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kress@kiwanis.org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E0120-81FF-4246-AC18-AFBE94BB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Kiwanis Insurance </a:t>
            </a:r>
            <a:r>
              <a:rPr lang="en-US" sz="5400" dirty="0" err="1"/>
              <a:t>Covid</a:t>
            </a:r>
            <a:r>
              <a:rPr lang="en-US" sz="5400" dirty="0"/>
              <a:t> update</a:t>
            </a:r>
            <a:br>
              <a:rPr lang="en-US" sz="5400" dirty="0"/>
            </a:br>
            <a:br>
              <a:rPr lang="en-US" sz="1400" dirty="0"/>
            </a:br>
            <a:br>
              <a:rPr lang="en-US" sz="1400" dirty="0"/>
            </a:br>
            <a:r>
              <a:rPr lang="en-US" sz="2000" dirty="0"/>
              <a:t>David Kress</a:t>
            </a:r>
            <a:br>
              <a:rPr lang="en-US" sz="2000" dirty="0"/>
            </a:b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dkress@kiwanis.org</a:t>
            </a:r>
            <a:br>
              <a:rPr lang="en-US" sz="2000" dirty="0"/>
            </a:br>
            <a:r>
              <a:rPr lang="en-US" sz="2000" dirty="0"/>
              <a:t>317-217-6232</a:t>
            </a:r>
          </a:p>
        </p:txBody>
      </p:sp>
    </p:spTree>
    <p:extLst>
      <p:ext uri="{BB962C8B-B14F-4D97-AF65-F5344CB8AC3E}">
        <p14:creationId xmlns:p14="http://schemas.microsoft.com/office/powerpoint/2010/main" val="2577323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3024F0E-91B0-4EC1-90C9-DF53ABC7A0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Disclaimers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No Federal law regarding </a:t>
            </a:r>
            <a:r>
              <a:rPr lang="en-US" sz="2400" dirty="0" err="1"/>
              <a:t>covid</a:t>
            </a:r>
            <a:r>
              <a:rPr lang="en-US" sz="2400" dirty="0"/>
              <a:t> liability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50 different state laws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State Legislatures and Governors are continuously making new laws or passing executive orders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No known court cases have been decided for </a:t>
            </a:r>
            <a:r>
              <a:rPr lang="en-US" sz="2400" dirty="0" err="1"/>
              <a:t>covid</a:t>
            </a:r>
            <a:r>
              <a:rPr lang="en-US" sz="2400" dirty="0"/>
              <a:t> liability claims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E5387B-5004-418A-8770-CB4654FB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Kiwanis insurance</a:t>
            </a:r>
            <a:br>
              <a:rPr lang="en-US" sz="2400" dirty="0"/>
            </a:br>
            <a:r>
              <a:rPr lang="en-US" sz="2800" b="0" dirty="0" err="1"/>
              <a:t>Covid</a:t>
            </a:r>
            <a:r>
              <a:rPr lang="en-US" sz="2800" b="0" dirty="0"/>
              <a:t> update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17819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3024F0E-91B0-4EC1-90C9-DF53ABC7A0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States </a:t>
            </a:r>
            <a:r>
              <a:rPr lang="en-US" sz="2000" dirty="0">
                <a:solidFill>
                  <a:srgbClr val="333333"/>
                </a:solidFill>
                <a:latin typeface="+mj-lt"/>
              </a:rPr>
              <a:t>that have </a:t>
            </a:r>
            <a:r>
              <a:rPr lang="en-US" sz="2000" b="1" dirty="0">
                <a:solidFill>
                  <a:srgbClr val="333333"/>
                </a:solidFill>
                <a:latin typeface="+mj-lt"/>
              </a:rPr>
              <a:t>substantial</a:t>
            </a:r>
            <a:r>
              <a:rPr lang="en-US" sz="2000" dirty="0">
                <a:solidFill>
                  <a:srgbClr val="333333"/>
                </a:solidFill>
                <a:latin typeface="+mj-lt"/>
              </a:rPr>
              <a:t> (not complete) civil immunity for </a:t>
            </a:r>
            <a:r>
              <a:rPr lang="en-US" sz="2000" dirty="0" err="1">
                <a:solidFill>
                  <a:srgbClr val="333333"/>
                </a:solidFill>
                <a:latin typeface="+mj-lt"/>
              </a:rPr>
              <a:t>Covid</a:t>
            </a:r>
            <a:r>
              <a:rPr lang="en-US" sz="2000" dirty="0">
                <a:solidFill>
                  <a:srgbClr val="333333"/>
                </a:solidFill>
                <a:latin typeface="+mj-lt"/>
              </a:rPr>
              <a:t> claims:</a:t>
            </a: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Iowa </a:t>
            </a: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Kansas</a:t>
            </a: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Louisiana</a:t>
            </a:r>
            <a:endParaRPr lang="en-US" sz="2000" dirty="0">
              <a:solidFill>
                <a:srgbClr val="333333"/>
              </a:solidFill>
              <a:latin typeface="+mj-lt"/>
            </a:endParaRP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Mississippi</a:t>
            </a: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North Carolina </a:t>
            </a: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Oklahoma</a:t>
            </a:r>
            <a:endParaRPr lang="en-US" sz="2000" dirty="0">
              <a:solidFill>
                <a:srgbClr val="333333"/>
              </a:solidFill>
              <a:latin typeface="+mj-lt"/>
            </a:endParaRP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Utah</a:t>
            </a: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Wyoming</a:t>
            </a: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333333"/>
                </a:solidFill>
                <a:effectLst/>
                <a:latin typeface="+mj-lt"/>
              </a:rPr>
              <a:t>Georgia</a:t>
            </a:r>
            <a:endParaRPr lang="en-US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E5387B-5004-418A-8770-CB4654FB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Kiwanis insurance</a:t>
            </a:r>
            <a:br>
              <a:rPr lang="en-US" sz="2400" dirty="0"/>
            </a:br>
            <a:r>
              <a:rPr lang="en-US" sz="2800" b="0" dirty="0" err="1"/>
              <a:t>Covid</a:t>
            </a:r>
            <a:r>
              <a:rPr lang="en-US" sz="2800" b="0" dirty="0"/>
              <a:t> update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06984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3024F0E-91B0-4EC1-90C9-DF53ABC7A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0601" y="1504950"/>
            <a:ext cx="7848600" cy="2895600"/>
          </a:xfrm>
        </p:spPr>
        <p:txBody>
          <a:bodyPr/>
          <a:lstStyle/>
          <a:p>
            <a:pPr marL="203200" indent="0">
              <a:lnSpc>
                <a:spcPct val="150000"/>
              </a:lnSpc>
              <a:spcBef>
                <a:spcPts val="2400"/>
              </a:spcBef>
              <a:buNone/>
            </a:pPr>
            <a:r>
              <a:rPr lang="en-US" sz="2400" dirty="0"/>
              <a:t>Tracking of </a:t>
            </a:r>
            <a:r>
              <a:rPr lang="en-US" sz="2400" dirty="0" err="1"/>
              <a:t>covid</a:t>
            </a:r>
            <a:r>
              <a:rPr lang="en-US" sz="2400" dirty="0"/>
              <a:t> claims by state and type https://www.huntonak.com/en/covid-19-tracker.html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9FAEA5-BAA3-41FB-88EE-F1B2DDDA1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Kiwanis insurance</a:t>
            </a:r>
            <a:br>
              <a:rPr lang="en-US" sz="2400" dirty="0"/>
            </a:br>
            <a:r>
              <a:rPr lang="en-US" sz="2800" b="0" dirty="0" err="1"/>
              <a:t>Covid</a:t>
            </a:r>
            <a:r>
              <a:rPr lang="en-US" sz="2800" b="0" dirty="0"/>
              <a:t> update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49959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3024F0E-91B0-4EC1-90C9-DF53ABC7A0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/>
              <a:t>Guidance for conducting in person meetings/events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70C0"/>
                </a:solidFill>
              </a:rPr>
              <a:t>FOLLOW ALL LAWS- </a:t>
            </a:r>
            <a:r>
              <a:rPr lang="en-US" sz="2000" dirty="0"/>
              <a:t>includes mask and gathering size restrictions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000" dirty="0"/>
              <a:t>Use temperature screenings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000" dirty="0"/>
              <a:t>Use </a:t>
            </a:r>
            <a:r>
              <a:rPr lang="en-US" sz="2000" dirty="0" err="1"/>
              <a:t>Covid</a:t>
            </a:r>
            <a:r>
              <a:rPr lang="en-US" sz="2000" dirty="0"/>
              <a:t> waiver for larger gatherings- would apply to most District gatherings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E5387B-5004-418A-8770-CB4654FB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Kiwanis insurance</a:t>
            </a:r>
            <a:br>
              <a:rPr lang="en-US" sz="2400" dirty="0"/>
            </a:br>
            <a:r>
              <a:rPr lang="en-US" sz="2800" b="0" dirty="0" err="1"/>
              <a:t>Covid</a:t>
            </a:r>
            <a:r>
              <a:rPr lang="en-US" sz="2800" b="0" dirty="0"/>
              <a:t> update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68902456"/>
      </p:ext>
    </p:extLst>
  </p:cSld>
  <p:clrMapOvr>
    <a:masterClrMapping/>
  </p:clrMapOvr>
</p:sld>
</file>

<file path=ppt/theme/theme1.xml><?xml version="1.0" encoding="utf-8"?>
<a:theme xmlns:a="http://schemas.openxmlformats.org/drawingml/2006/main" name="Kiwanis PPT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1954</TotalTime>
  <Words>149</Words>
  <Application>Microsoft Office PowerPoint</Application>
  <PresentationFormat>On-screen Show (16:9)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Courier New</vt:lpstr>
      <vt:lpstr>Noto Sans Symbols</vt:lpstr>
      <vt:lpstr>Times New Roman</vt:lpstr>
      <vt:lpstr>Verdana</vt:lpstr>
      <vt:lpstr>Kiwanis PPT Template</vt:lpstr>
      <vt:lpstr>Kiwanis Insurance Covid update   David Kress dkress@kiwanis.org 317-217-6232</vt:lpstr>
      <vt:lpstr>Kiwanis insurance Covid update</vt:lpstr>
      <vt:lpstr>Kiwanis insurance Covid update</vt:lpstr>
      <vt:lpstr>Kiwanis insurance Covid update</vt:lpstr>
      <vt:lpstr>Kiwanis insurance Covid 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Kiwanis PowerPoint Template</dc:title>
  <dc:creator>Erin Bakemeyer</dc:creator>
  <cp:lastModifiedBy>Jeff Harris</cp:lastModifiedBy>
  <cp:revision>150</cp:revision>
  <dcterms:modified xsi:type="dcterms:W3CDTF">2020-10-26T18:59:01Z</dcterms:modified>
</cp:coreProperties>
</file>