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5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84"/>
    <p:restoredTop sz="94694"/>
  </p:normalViewPr>
  <p:slideViewPr>
    <p:cSldViewPr snapToGrid="0" snapToObjects="1">
      <p:cViewPr varScale="1">
        <p:scale>
          <a:sx n="113" d="100"/>
          <a:sy n="113" d="100"/>
        </p:scale>
        <p:origin x="176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4246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Blac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B9423-9531-7E48-9CA2-51784981FE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>
                <a:solidFill>
                  <a:srgbClr val="00A5D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734CC3-1A13-BB45-B2F1-A4DC01FE3C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22191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B9423-9531-7E48-9CA2-51784981FE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>
                <a:solidFill>
                  <a:srgbClr val="00A5D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734CC3-1A13-BB45-B2F1-A4DC01FE3C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79179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Blue">
    <p:bg>
      <p:bgPr>
        <a:solidFill>
          <a:srgbClr val="00A5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B9423-9531-7E48-9CA2-51784981FE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734CC3-1A13-BB45-B2F1-A4DC01FE3C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92881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251EE-1FFC-4343-825C-AEAB498FF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A5D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5E015D-D09B-D04F-9BCF-D55EA19A3B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373451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5809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2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251EE-1FFC-4343-825C-AEAB498FF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A5D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B4E405E-3C8A-DF47-88ED-BB844239B0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34898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3A0DCC3-0FA2-B44D-A6BB-F7635CA80AA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218903" y="1825625"/>
            <a:ext cx="5134898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68173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lue To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F1166B-353B-8548-B257-B2746A57F74A}"/>
              </a:ext>
            </a:extLst>
          </p:cNvPr>
          <p:cNvSpPr/>
          <p:nvPr userDrawn="1"/>
        </p:nvSpPr>
        <p:spPr>
          <a:xfrm>
            <a:off x="0" y="-132735"/>
            <a:ext cx="12192000" cy="3561736"/>
          </a:xfrm>
          <a:prstGeom prst="rect">
            <a:avLst/>
          </a:prstGeom>
          <a:solidFill>
            <a:srgbClr val="00A5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CAF970-B07E-5547-9F93-3828DA152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619433"/>
            <a:ext cx="10515600" cy="742642"/>
          </a:xfr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BD3FA-8DFD-554D-8BF8-DBD7DE700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379539"/>
            <a:ext cx="10515600" cy="1363662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8905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R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3C3B0AC-298F-1642-98CB-0616B20F0569}"/>
              </a:ext>
            </a:extLst>
          </p:cNvPr>
          <p:cNvSpPr/>
          <p:nvPr userDrawn="1"/>
        </p:nvSpPr>
        <p:spPr>
          <a:xfrm>
            <a:off x="-1" y="0"/>
            <a:ext cx="790513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8C672C1-FFB1-7F47-BE36-00FBD81356C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63738" y="2256504"/>
            <a:ext cx="6592468" cy="385854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copy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98C80E40-73BE-4D48-A808-214BF510E3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3738" y="742949"/>
            <a:ext cx="6592468" cy="1366837"/>
          </a:xfrm>
        </p:spPr>
        <p:txBody>
          <a:bodyPr>
            <a:noAutofit/>
          </a:bodyPr>
          <a:lstStyle>
            <a:lvl1pPr>
              <a:defRPr sz="4000" b="1">
                <a:solidFill>
                  <a:srgbClr val="00A5D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B9C3E7C0-5496-A541-9EF1-D95FB9AD489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05134" y="0"/>
            <a:ext cx="4286866" cy="685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40621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">
    <p:bg>
      <p:bgPr>
        <a:solidFill>
          <a:srgbClr val="00A5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251EE-1FFC-4343-825C-AEAB498FF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5E015D-D09B-D04F-9BCF-D55EA19A3B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17309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2 Column">
    <p:bg>
      <p:bgPr>
        <a:solidFill>
          <a:srgbClr val="00A5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251EE-1FFC-4343-825C-AEAB498FF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C4B8CF8-9E7C-5242-AB97-E01F2EF866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34898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1B457D4-B1D4-6844-AC2D-E6EB7822DC2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218903" y="1825625"/>
            <a:ext cx="5134898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2954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ef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3C3B0AC-298F-1642-98CB-0616B20F0569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8B318A5E-A51B-D24B-935D-F85984700FD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761143" y="2109794"/>
            <a:ext cx="4819634" cy="65087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8C672C1-FFB1-7F47-BE36-00FBD81356C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759739" y="3128963"/>
            <a:ext cx="4819278" cy="20624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copy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98C80E40-73BE-4D48-A808-214BF510E3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9739" y="742949"/>
            <a:ext cx="4819278" cy="1366837"/>
          </a:xfrm>
        </p:spPr>
        <p:txBody>
          <a:bodyPr>
            <a:noAutofit/>
          </a:bodyPr>
          <a:lstStyle>
            <a:lvl1pPr>
              <a:defRPr sz="4000" b="1">
                <a:solidFill>
                  <a:srgbClr val="00A5D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B6DBCE10-6DE4-8B4A-83F7-E2DA6AA3C1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4240" cy="685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14276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al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562B8-CC1C-874C-A505-FF0E3EE27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A5D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48F0E1-43D3-A348-95BF-2FC239656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16F876-E6DA-734D-AF7F-3E11D3AF77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8288594" y="2992251"/>
            <a:ext cx="4041782" cy="401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487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31880F1-2248-824D-B5F7-B212F87575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27EED8BE-C069-5642-920F-D025C3E019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25212" y="1297858"/>
            <a:ext cx="7093975" cy="4041058"/>
          </a:xfrm>
        </p:spPr>
        <p:txBody>
          <a:bodyPr>
            <a:norm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quote</a:t>
            </a:r>
          </a:p>
        </p:txBody>
      </p:sp>
    </p:spTree>
    <p:extLst>
      <p:ext uri="{BB962C8B-B14F-4D97-AF65-F5344CB8AC3E}">
        <p14:creationId xmlns:p14="http://schemas.microsoft.com/office/powerpoint/2010/main" val="26973000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4B6D32E-7124-3048-A145-78CCE44F84C2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0A5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5E015D-D09B-D04F-9BCF-D55EA19A3B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722671"/>
            <a:ext cx="4382729" cy="545429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92535C-2F67-4046-8B38-2136FD65CF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43252" y="722671"/>
            <a:ext cx="4510548" cy="5454292"/>
          </a:xfrm>
        </p:spPr>
        <p:txBody>
          <a:bodyPr/>
          <a:lstStyle>
            <a:lvl1pPr>
              <a:defRPr>
                <a:solidFill>
                  <a:srgbClr val="00A5D9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062912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Botto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F1166B-353B-8548-B257-B2746A57F74A}"/>
              </a:ext>
            </a:extLst>
          </p:cNvPr>
          <p:cNvSpPr/>
          <p:nvPr userDrawn="1"/>
        </p:nvSpPr>
        <p:spPr>
          <a:xfrm>
            <a:off x="0" y="-132735"/>
            <a:ext cx="12192000" cy="3561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CAF970-B07E-5547-9F93-3828DA152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619433"/>
            <a:ext cx="10515600" cy="742642"/>
          </a:xfrm>
        </p:spPr>
        <p:txBody>
          <a:bodyPr anchor="b">
            <a:normAutofit/>
          </a:bodyPr>
          <a:lstStyle>
            <a:lvl1pPr>
              <a:defRPr sz="3600" b="1">
                <a:solidFill>
                  <a:srgbClr val="00A5D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BD3FA-8DFD-554D-8BF8-DBD7DE700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379539"/>
            <a:ext cx="10515600" cy="13636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E3EF47DF-8754-4348-9FF0-A7F15537461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12192000" cy="3429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6015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1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251EE-1FFC-4343-825C-AEAB498FF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A5D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5E015D-D09B-D04F-9BCF-D55EA19A3B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23740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2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251EE-1FFC-4343-825C-AEAB498FF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A5D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5E015D-D09B-D04F-9BCF-D55EA19A3B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34898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6036291-C710-F646-B826-8DD46F3150C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218903" y="1825625"/>
            <a:ext cx="5134898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946256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7969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B296E8-F2EE-4A41-899C-97C632AEA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B9969D-D4F2-FD45-9211-7AD2DBBE74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8679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0" r:id="rId3"/>
    <p:sldLayoutId id="2147483661" r:id="rId4"/>
    <p:sldLayoutId id="2147483663" r:id="rId5"/>
    <p:sldLayoutId id="2147483674" r:id="rId6"/>
    <p:sldLayoutId id="2147483671" r:id="rId7"/>
    <p:sldLayoutId id="2147483667" r:id="rId8"/>
    <p:sldLayoutId id="2147483652" r:id="rId9"/>
    <p:sldLayoutId id="2147483673" r:id="rId10"/>
    <p:sldLayoutId id="2147483665" r:id="rId11"/>
    <p:sldLayoutId id="2147483650" r:id="rId12"/>
    <p:sldLayoutId id="2147483654" r:id="rId13"/>
    <p:sldLayoutId id="2147483670" r:id="rId14"/>
    <p:sldLayoutId id="2147483651" r:id="rId15"/>
    <p:sldLayoutId id="2147483669" r:id="rId16"/>
    <p:sldLayoutId id="2147483672" r:id="rId17"/>
    <p:sldLayoutId id="214748366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65444803-6BAE-494C-B5C7-880B8CD671B1}"/>
              </a:ext>
            </a:extLst>
          </p:cNvPr>
          <p:cNvSpPr txBox="1">
            <a:spLocks/>
          </p:cNvSpPr>
          <p:nvPr/>
        </p:nvSpPr>
        <p:spPr>
          <a:xfrm>
            <a:off x="2048625" y="1470281"/>
            <a:ext cx="8607425" cy="448876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1600" b="1" dirty="0"/>
              <a:t>To add new slides</a:t>
            </a:r>
          </a:p>
          <a:p>
            <a:pPr marL="285750" indent="-285750">
              <a:lnSpc>
                <a:spcPct val="150000"/>
              </a:lnSpc>
            </a:pPr>
            <a:r>
              <a:rPr lang="en-US" sz="1600" dirty="0"/>
              <a:t>Under the home tab, click on the arrow next to “new slide.” </a:t>
            </a:r>
          </a:p>
          <a:p>
            <a:pPr marL="285750" indent="-285750">
              <a:lnSpc>
                <a:spcPct val="150000"/>
              </a:lnSpc>
            </a:pPr>
            <a:r>
              <a:rPr lang="en-US" sz="1600" dirty="0"/>
              <a:t>Select the template you would like to use. A new slide will be inserted.</a:t>
            </a:r>
          </a:p>
          <a:p>
            <a:pPr marL="285750" indent="-285750">
              <a:lnSpc>
                <a:spcPct val="150000"/>
              </a:lnSpc>
            </a:pPr>
            <a:r>
              <a:rPr lang="en-US" sz="1600" dirty="0"/>
              <a:t>Click in the box to add your content.</a:t>
            </a:r>
          </a:p>
          <a:p>
            <a:pPr>
              <a:lnSpc>
                <a:spcPct val="150000"/>
              </a:lnSpc>
            </a:pPr>
            <a:endParaRPr lang="en-US" sz="16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600" b="1" dirty="0"/>
              <a:t>To change slide template style</a:t>
            </a:r>
          </a:p>
          <a:p>
            <a:pPr marL="285750" indent="-285750">
              <a:lnSpc>
                <a:spcPct val="150000"/>
              </a:lnSpc>
            </a:pPr>
            <a:r>
              <a:rPr lang="en-US" sz="1600" dirty="0"/>
              <a:t>View the slide you want to change.</a:t>
            </a:r>
          </a:p>
          <a:p>
            <a:pPr marL="285750" indent="-285750">
              <a:lnSpc>
                <a:spcPct val="150000"/>
              </a:lnSpc>
            </a:pPr>
            <a:r>
              <a:rPr lang="en-US" sz="1600" dirty="0"/>
              <a:t>On the home tab, select the drop-down arrow for “layout.” This will allow you to see the layout options. </a:t>
            </a:r>
          </a:p>
          <a:p>
            <a:pPr marL="285750" indent="-285750">
              <a:lnSpc>
                <a:spcPct val="150000"/>
              </a:lnSpc>
            </a:pPr>
            <a:r>
              <a:rPr lang="en-US" sz="1600" dirty="0"/>
              <a:t>Click the option you want to change to. Your text may shift and you may need to make adjustments to accommodate the change. </a:t>
            </a:r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F242E778-BDE7-B741-A15C-BF089ACB90F6}"/>
              </a:ext>
            </a:extLst>
          </p:cNvPr>
          <p:cNvSpPr txBox="1">
            <a:spLocks/>
          </p:cNvSpPr>
          <p:nvPr/>
        </p:nvSpPr>
        <p:spPr>
          <a:xfrm>
            <a:off x="2048625" y="566523"/>
            <a:ext cx="8191276" cy="6508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b="1" dirty="0">
                <a:solidFill>
                  <a:srgbClr val="00A5D9"/>
                </a:solidFill>
              </a:rPr>
              <a:t>How to use this template</a:t>
            </a:r>
          </a:p>
        </p:txBody>
      </p:sp>
    </p:spTree>
    <p:extLst>
      <p:ext uri="{BB962C8B-B14F-4D97-AF65-F5344CB8AC3E}">
        <p14:creationId xmlns:p14="http://schemas.microsoft.com/office/powerpoint/2010/main" val="349390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RICK x BRI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A5D9"/>
      </a:accent1>
      <a:accent2>
        <a:srgbClr val="679146"/>
      </a:accent2>
      <a:accent3>
        <a:srgbClr val="F2E18B"/>
      </a:accent3>
      <a:accent4>
        <a:srgbClr val="585900"/>
      </a:accent4>
      <a:accent5>
        <a:srgbClr val="003C79"/>
      </a:accent5>
      <a:accent6>
        <a:srgbClr val="F58024"/>
      </a:accent6>
      <a:hlink>
        <a:srgbClr val="00A5D9"/>
      </a:hlink>
      <a:folHlink>
        <a:srgbClr val="00A5D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110</Words>
  <Application>Microsoft Macintosh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Verdana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Lindsey Wells</dc:creator>
  <cp:lastModifiedBy>Lindsey Wells</cp:lastModifiedBy>
  <cp:revision>13</cp:revision>
  <dcterms:created xsi:type="dcterms:W3CDTF">2022-07-20T14:53:25Z</dcterms:created>
  <dcterms:modified xsi:type="dcterms:W3CDTF">2022-07-20T19:22:55Z</dcterms:modified>
</cp:coreProperties>
</file>